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63" r:id="rId1"/>
  </p:sldMasterIdLst>
  <p:notesMasterIdLst>
    <p:notesMasterId r:id="rId4"/>
  </p:notesMasterIdLst>
  <p:handoutMasterIdLst>
    <p:handoutMasterId r:id="rId5"/>
  </p:handoutMasterIdLst>
  <p:sldIdLst>
    <p:sldId id="753" r:id="rId2"/>
    <p:sldId id="754" r:id="rId3"/>
  </p:sldIdLst>
  <p:sldSz cx="9144000" cy="6858000" type="screen4x3"/>
  <p:notesSz cx="6797675" cy="9926638"/>
  <p:custShowLst>
    <p:custShow name="Custom Show 1" id="0">
      <p:sldLst/>
    </p:custShow>
  </p:custShow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"/>
    <p:penClr>
      <a:schemeClr val="bg1"/>
    </p:penClr>
  </p:showPr>
  <p:clrMru>
    <a:srgbClr val="FFFF00"/>
    <a:srgbClr val="99FF33"/>
    <a:srgbClr val="000066"/>
    <a:srgbClr val="FF99FF"/>
    <a:srgbClr val="66FF66"/>
    <a:srgbClr val="00CC00"/>
    <a:srgbClr val="3333CC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5894" autoAdjust="0"/>
    <p:restoredTop sz="94683" autoAdjust="0"/>
  </p:normalViewPr>
  <p:slideViewPr>
    <p:cSldViewPr>
      <p:cViewPr>
        <p:scale>
          <a:sx n="66" d="100"/>
          <a:sy n="66" d="100"/>
        </p:scale>
        <p:origin x="-1002" y="-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1150" y="-95"/>
      </p:cViewPr>
      <p:guideLst>
        <p:guide orient="horz" pos="2189"/>
        <p:guide pos="2923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1111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-1588" y="945356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Univers" pitchFamily="34" charset="0"/>
              </a:defRPr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5356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Univers" pitchFamily="34" charset="0"/>
              </a:defRPr>
            </a:lvl1pPr>
          </a:lstStyle>
          <a:p>
            <a:fld id="{FC278575-ABC9-4DDE-A3D3-B47142A2523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-1588" y="1111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1111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-1588" y="9453563"/>
            <a:ext cx="2946401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000" i="1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53563"/>
            <a:ext cx="2946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312" tIns="0" rIns="19312" bIns="0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000" i="1">
                <a:latin typeface="Times New Roman" pitchFamily="18" charset="0"/>
              </a:defRPr>
            </a:lvl1pPr>
          </a:lstStyle>
          <a:p>
            <a:fld id="{8B06FCF2-0110-44CC-B0B1-B8EC9293514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85850" y="869950"/>
            <a:ext cx="4624388" cy="3468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2055" name="Rectangle 7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3162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339" tIns="46670" rIns="93339" bIns="466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amond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60000">
              <a:schemeClr val="bg2">
                <a:shade val="92000"/>
                <a:satMod val="230000"/>
              </a:schemeClr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Copyright KSAP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51C1860-20A1-4C88-B4F1-4F52F940796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57"/>
          <p:cNvGrpSpPr>
            <a:grpSpLocks/>
          </p:cNvGrpSpPr>
          <p:nvPr userDrawn="1"/>
        </p:nvGrpSpPr>
        <p:grpSpPr bwMode="auto">
          <a:xfrm>
            <a:off x="0" y="0"/>
            <a:ext cx="914400" cy="762000"/>
            <a:chOff x="432" y="336"/>
            <a:chExt cx="624" cy="423"/>
          </a:xfrm>
        </p:grpSpPr>
        <p:pic>
          <p:nvPicPr>
            <p:cNvPr id="15" name="Picture 55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432" y="336"/>
              <a:ext cx="624" cy="423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16" name="WordArt 56"/>
            <p:cNvSpPr>
              <a:spLocks noChangeArrowheads="1" noChangeShapeType="1" noTextEdit="1"/>
            </p:cNvSpPr>
            <p:nvPr userDrawn="1"/>
          </p:nvSpPr>
          <p:spPr bwMode="auto">
            <a:xfrm>
              <a:off x="507" y="400"/>
              <a:ext cx="501" cy="28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4000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99CCFF">
                        <a:gamma/>
                        <a:shade val="60000"/>
                        <a:invGamma/>
                      </a:srgbClr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  <p:sp>
        <p:nvSpPr>
          <p:cNvPr id="18" name="Rectangle 17"/>
          <p:cNvSpPr/>
          <p:nvPr userDrawn="1"/>
        </p:nvSpPr>
        <p:spPr>
          <a:xfrm>
            <a:off x="0" y="0"/>
            <a:ext cx="9144000" cy="1066800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ransition>
    <p:diamond/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46" name="Text Box 10"/>
          <p:cNvSpPr txBox="1">
            <a:spLocks noChangeArrowheads="1" noChangeShapeType="1"/>
          </p:cNvSpPr>
          <p:nvPr/>
        </p:nvSpPr>
        <p:spPr bwMode="auto">
          <a:xfrm>
            <a:off x="228600" y="2895600"/>
            <a:ext cx="8715375" cy="45720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	</a:t>
            </a:r>
            <a:endParaRPr lang="en-US" sz="3200">
              <a:solidFill>
                <a:srgbClr val="3333CC"/>
              </a:solidFill>
              <a:latin typeface="Freestyle Script" pitchFamily="66" charset="0"/>
            </a:endParaRPr>
          </a:p>
        </p:txBody>
      </p:sp>
      <p:sp>
        <p:nvSpPr>
          <p:cNvPr id="910347" name="Text Box 11"/>
          <p:cNvSpPr txBox="1">
            <a:spLocks noChangeArrowheads="1" noChangeShapeType="1"/>
          </p:cNvSpPr>
          <p:nvPr/>
        </p:nvSpPr>
        <p:spPr bwMode="auto">
          <a:xfrm>
            <a:off x="1390650" y="457200"/>
            <a:ext cx="7524750" cy="51435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id-ID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K</a:t>
            </a:r>
            <a:r>
              <a:rPr lang="en-US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OMITE </a:t>
            </a:r>
            <a:r>
              <a:rPr lang="en-US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STANDAR AKUNTANSI PEMERINTAHAN</a:t>
            </a:r>
          </a:p>
        </p:txBody>
      </p:sp>
      <p:sp>
        <p:nvSpPr>
          <p:cNvPr id="910359" name="Text Box 23"/>
          <p:cNvSpPr txBox="1">
            <a:spLocks noChangeArrowheads="1"/>
          </p:cNvSpPr>
          <p:nvPr/>
        </p:nvSpPr>
        <p:spPr bwMode="auto">
          <a:xfrm>
            <a:off x="3946525" y="6324600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Jakarta,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14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Desem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ber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20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10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iner Hand ITC" pitchFamily="66" charset="0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0" y="0"/>
            <a:ext cx="1295400" cy="1078992"/>
            <a:chOff x="167" y="140"/>
            <a:chExt cx="635" cy="562"/>
          </a:xfrm>
        </p:grpSpPr>
        <p:pic>
          <p:nvPicPr>
            <p:cNvPr id="910363" name="Picture 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" y="140"/>
              <a:ext cx="635" cy="56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910364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283" y="231"/>
              <a:ext cx="435" cy="3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4000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99CCFF">
                        <a:gamma/>
                        <a:shade val="60000"/>
                        <a:invGamma/>
                      </a:srgbClr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0" y="2209800"/>
            <a:ext cx="9144000" cy="261610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8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atura MT Script Capitals" pitchFamily="66" charset="0"/>
              </a:rPr>
              <a:t>Pembukaan</a:t>
            </a:r>
          </a:p>
          <a:p>
            <a:pPr algn="ctr"/>
            <a:r>
              <a:rPr lang="id-ID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Oleh</a:t>
            </a:r>
          </a:p>
          <a:p>
            <a:pPr algn="ctr"/>
            <a:r>
              <a:rPr lang="id-ID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Dirjen Perbendaharaan</a:t>
            </a:r>
          </a:p>
          <a:p>
            <a:pPr algn="ctr"/>
            <a:r>
              <a:rPr lang="id-ID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Selaku </a:t>
            </a:r>
            <a:r>
              <a:rPr lang="id-ID" sz="28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Ketua Komite Konsultatif KSAP</a:t>
            </a:r>
            <a:endParaRPr lang="en-US" sz="28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 advTm="12000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46" name="Text Box 10"/>
          <p:cNvSpPr txBox="1">
            <a:spLocks noChangeArrowheads="1" noChangeShapeType="1"/>
          </p:cNvSpPr>
          <p:nvPr/>
        </p:nvSpPr>
        <p:spPr bwMode="auto">
          <a:xfrm>
            <a:off x="228600" y="2895600"/>
            <a:ext cx="8715375" cy="45720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en-US" sz="320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 </a:t>
            </a:r>
            <a:r>
              <a:rPr 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Rounded MT Bold" pitchFamily="34" charset="0"/>
              </a:rPr>
              <a:t>	</a:t>
            </a:r>
            <a:endParaRPr lang="en-US" sz="3200">
              <a:solidFill>
                <a:srgbClr val="3333CC"/>
              </a:solidFill>
              <a:latin typeface="Freestyle Script" pitchFamily="66" charset="0"/>
            </a:endParaRPr>
          </a:p>
        </p:txBody>
      </p:sp>
      <p:sp>
        <p:nvSpPr>
          <p:cNvPr id="910347" name="Text Box 11"/>
          <p:cNvSpPr txBox="1">
            <a:spLocks noChangeArrowheads="1" noChangeShapeType="1"/>
          </p:cNvSpPr>
          <p:nvPr/>
        </p:nvSpPr>
        <p:spPr bwMode="auto">
          <a:xfrm>
            <a:off x="1390650" y="457200"/>
            <a:ext cx="7524750" cy="514350"/>
          </a:xfrm>
          <a:prstGeom prst="rect">
            <a:avLst/>
          </a:prstGeom>
          <a:noFill/>
          <a:ln w="0" algn="in">
            <a:noFill/>
            <a:miter lim="800000"/>
            <a:headEnd/>
            <a:tailEnd/>
          </a:ln>
          <a:effectLst/>
        </p:spPr>
        <p:txBody>
          <a:bodyPr lIns="36195" tIns="36195" rIns="36195" bIns="36195"/>
          <a:lstStyle/>
          <a:p>
            <a:r>
              <a:rPr lang="id-ID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K</a:t>
            </a:r>
            <a:r>
              <a:rPr lang="en-US" sz="2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OMITE </a:t>
            </a:r>
            <a:r>
              <a:rPr lang="en-US" sz="2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 Black" pitchFamily="34" charset="0"/>
              </a:rPr>
              <a:t>STANDAR AKUNTANSI PEMERINTAHAN</a:t>
            </a:r>
          </a:p>
        </p:txBody>
      </p:sp>
      <p:sp>
        <p:nvSpPr>
          <p:cNvPr id="910359" name="Text Box 23"/>
          <p:cNvSpPr txBox="1">
            <a:spLocks noChangeArrowheads="1"/>
          </p:cNvSpPr>
          <p:nvPr/>
        </p:nvSpPr>
        <p:spPr bwMode="auto">
          <a:xfrm>
            <a:off x="3946525" y="6324600"/>
            <a:ext cx="4968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Jakarta,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14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Desem</a:t>
            </a:r>
            <a:r>
              <a:rPr lang="en-US" sz="24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ber</a:t>
            </a:r>
            <a:r>
              <a:rPr lang="en-US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 20</a:t>
            </a:r>
            <a:r>
              <a:rPr lang="id-ID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iner Hand ITC" pitchFamily="66" charset="0"/>
              </a:rPr>
              <a:t>10</a:t>
            </a:r>
            <a:endParaRPr lang="en-US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Viner Hand ITC" pitchFamily="66" charset="0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0" y="0"/>
            <a:ext cx="1295400" cy="1078992"/>
            <a:chOff x="167" y="140"/>
            <a:chExt cx="635" cy="562"/>
          </a:xfrm>
        </p:grpSpPr>
        <p:pic>
          <p:nvPicPr>
            <p:cNvPr id="910363" name="Picture 2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" y="140"/>
              <a:ext cx="635" cy="562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  <a:effectLst/>
          </p:spPr>
        </p:pic>
        <p:sp>
          <p:nvSpPr>
            <p:cNvPr id="910364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283" y="231"/>
              <a:ext cx="435" cy="38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600" b="1" kern="10">
                  <a:ln w="9525" algn="ctr">
                    <a:solidFill>
                      <a:srgbClr val="99CCFF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85BFFF"/>
                      </a:gs>
                      <a:gs pos="100000">
                        <a:srgbClr val="003B76">
                          <a:alpha val="94000"/>
                        </a:srgbClr>
                      </a:gs>
                    </a:gsLst>
                    <a:lin ang="5400000" scaled="1"/>
                  </a:gradFill>
                  <a:effectLst>
                    <a:prstShdw prst="shdw17" dist="17961" dir="2700000">
                      <a:srgbClr val="99CCFF">
                        <a:gamma/>
                        <a:shade val="60000"/>
                        <a:invGamma/>
                      </a:srgbClr>
                    </a:prstShdw>
                  </a:effectLst>
                  <a:latin typeface="Tahoma"/>
                  <a:cs typeface="Tahoma"/>
                </a:rPr>
                <a:t>KSAP</a:t>
              </a:r>
            </a:p>
          </p:txBody>
        </p:sp>
      </p:grpSp>
      <p:sp>
        <p:nvSpPr>
          <p:cNvPr id="17" name="Rectangle 16"/>
          <p:cNvSpPr/>
          <p:nvPr/>
        </p:nvSpPr>
        <p:spPr>
          <a:xfrm>
            <a:off x="1143000" y="2854404"/>
            <a:ext cx="670559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66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atura MT Script Capitals" pitchFamily="66" charset="0"/>
              </a:rPr>
              <a:t>Diskusi</a:t>
            </a:r>
            <a:endParaRPr lang="en-US" sz="66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atura MT Script Capitals" pitchFamily="66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239</TotalTime>
  <Pages>9</Pages>
  <Words>38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  <vt:variant>
        <vt:lpstr>Custom Shows</vt:lpstr>
      </vt:variant>
      <vt:variant>
        <vt:i4>1</vt:i4>
      </vt:variant>
    </vt:vector>
  </HeadingPairs>
  <TitlesOfParts>
    <vt:vector size="4" baseType="lpstr">
      <vt:lpstr>Verve</vt:lpstr>
      <vt:lpstr>Slide 1</vt:lpstr>
      <vt:lpstr>Slide 2</vt:lpstr>
      <vt:lpstr>Custom Show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GAS 1              New Features</dc:title>
  <dc:subject/>
  <dc:creator>bakun</dc:creator>
  <cp:keywords/>
  <dc:description/>
  <cp:lastModifiedBy>USER</cp:lastModifiedBy>
  <cp:revision>336</cp:revision>
  <cp:lastPrinted>1998-07-02T02:31:46Z</cp:lastPrinted>
  <dcterms:created xsi:type="dcterms:W3CDTF">1996-11-25T12:19:28Z</dcterms:created>
  <dcterms:modified xsi:type="dcterms:W3CDTF">2010-12-13T16:48:23Z</dcterms:modified>
</cp:coreProperties>
</file>